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0" d="100"/>
          <a:sy n="90" d="100"/>
        </p:scale>
        <p:origin x="9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7076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ti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tif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tif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tif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25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273800" y="576175"/>
            <a:ext cx="4358700" cy="1151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ООО «КР-Тех»: лидер в промышленной автоматизации
</a:t>
            </a:r>
            <a:endParaRPr lang="en-US" sz="2400" dirty="0"/>
          </a:p>
        </p:txBody>
      </p:sp>
      <p:sp>
        <p:nvSpPr>
          <p:cNvPr id="4" name="Text 1"/>
          <p:cNvSpPr txBox="1"/>
          <p:nvPr/>
        </p:nvSpPr>
        <p:spPr>
          <a:xfrm>
            <a:off x="273800" y="276600"/>
            <a:ext cx="3132000" cy="20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800" dirty="0"/>
          </a:p>
        </p:txBody>
      </p:sp>
      <p:sp>
        <p:nvSpPr>
          <p:cNvPr id="5" name="Text 2"/>
          <p:cNvSpPr txBox="1"/>
          <p:nvPr/>
        </p:nvSpPr>
        <p:spPr>
          <a:xfrm>
            <a:off x="273800" y="1888650"/>
            <a:ext cx="3632700" cy="736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Опыт более 10 лет и свыше 100 успешных проектов в сфере промышленной автоматизации.
</a:t>
            </a:r>
            <a:endParaRPr lang="en-US" sz="1000" dirty="0"/>
          </a:p>
        </p:txBody>
      </p:sp>
      <p:pic>
        <p:nvPicPr>
          <p:cNvPr id="9" name="Рисунок 8" descr="Изображение выглядит как Шрифт, логотип, Графика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5A9AD10-6A9B-A644-AA4E-198999AF4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0744" y="8024"/>
            <a:ext cx="1063257" cy="1063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273800" y="276600"/>
            <a:ext cx="5577000" cy="1450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36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Обобщение и приглашение к сотрудничеству
</a:t>
            </a:r>
            <a:endParaRPr lang="en-US" sz="3600" dirty="0"/>
          </a:p>
        </p:txBody>
      </p:sp>
      <p:sp>
        <p:nvSpPr>
          <p:cNvPr id="4" name="Text 1"/>
          <p:cNvSpPr txBox="1"/>
          <p:nvPr/>
        </p:nvSpPr>
        <p:spPr>
          <a:xfrm>
            <a:off x="273800" y="1848675"/>
            <a:ext cx="3632700" cy="1220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ООО «КР-Тех» предлагает полный цикл автоматизации с применением современных технологий и индивидуальным подходом для успешной реализации производственных проектов. Свяжитесь с нами для сотрудничества.
</a:t>
            </a:r>
            <a:endParaRPr lang="en-US" sz="1000" dirty="0"/>
          </a:p>
        </p:txBody>
      </p:sp>
      <p:pic>
        <p:nvPicPr>
          <p:cNvPr id="5" name="Рисунок 4" descr="Изображение выглядит как Шрифт, логотип, Графика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C476418-8054-5CE4-DB5D-0710D836E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0744" y="8024"/>
            <a:ext cx="1063257" cy="1063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350" y="1452995"/>
            <a:ext cx="5079900" cy="2773109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273800" y="276600"/>
            <a:ext cx="4989300" cy="546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2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Контекст и миссия ООО «КР-Тех»
</a:t>
            </a:r>
            <a:endParaRPr lang="en-US" sz="2200" dirty="0"/>
          </a:p>
        </p:txBody>
      </p:sp>
      <p:sp>
        <p:nvSpPr>
          <p:cNvPr id="5" name="Text 1"/>
          <p:cNvSpPr txBox="1"/>
          <p:nvPr/>
        </p:nvSpPr>
        <p:spPr>
          <a:xfrm>
            <a:off x="273800" y="1787875"/>
            <a:ext cx="3454800" cy="1567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Компания занимает ключевое место в отрасли, предоставляя полный спектр инженерных и технических услуг для производств России и СНГ. Команда профессионалов обеспечивает качество и надёжность.
</a:t>
            </a:r>
            <a:endParaRPr lang="en-US" sz="1100" dirty="0"/>
          </a:p>
        </p:txBody>
      </p:sp>
      <p:sp>
        <p:nvSpPr>
          <p:cNvPr id="6" name="Text 2"/>
          <p:cNvSpPr txBox="1"/>
          <p:nvPr/>
        </p:nvSpPr>
        <p:spPr>
          <a:xfrm>
            <a:off x="7734975" y="4844425"/>
            <a:ext cx="1252800" cy="14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lnSpc>
                <a:spcPct val="11500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800" dirty="0"/>
          </a:p>
        </p:txBody>
      </p:sp>
      <p:pic>
        <p:nvPicPr>
          <p:cNvPr id="7" name="Рисунок 6" descr="Изображение выглядит как Шрифт, логотип, Графика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65D085F-3259-D575-C2E9-37B9794764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0744" y="8024"/>
            <a:ext cx="1063257" cy="1063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273350" y="1860050"/>
            <a:ext cx="2802600" cy="1408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Выполняем комплекс обследований и подробную разработку проектной и рабочей документации с расчётами нагрузок и подбором оборудования под задачи заказчика.
</a:t>
            </a:r>
            <a:endParaRPr lang="en-US" sz="1100" dirty="0"/>
          </a:p>
        </p:txBody>
      </p:sp>
      <p:sp>
        <p:nvSpPr>
          <p:cNvPr id="4" name="Text 1"/>
          <p:cNvSpPr txBox="1"/>
          <p:nvPr/>
        </p:nvSpPr>
        <p:spPr>
          <a:xfrm>
            <a:off x="3170704" y="1860050"/>
            <a:ext cx="2802600" cy="1408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Обеспечиваем согласование проектов с контролирующими органами, чтобы гарантировать соответствие нормативным требованиям на всех этапах реализации.
</a:t>
            </a:r>
            <a:endParaRPr lang="en-US" sz="1100" dirty="0"/>
          </a:p>
        </p:txBody>
      </p:sp>
      <p:sp>
        <p:nvSpPr>
          <p:cNvPr id="5" name="Text 2"/>
          <p:cNvSpPr txBox="1"/>
          <p:nvPr/>
        </p:nvSpPr>
        <p:spPr>
          <a:xfrm>
            <a:off x="6068057" y="1860050"/>
            <a:ext cx="2802600" cy="1408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Предоставляем полный комплект документов: пояснительные записки, схемы, спецификации и технические обоснования для прозрачности и надёжности решений.
</a:t>
            </a:r>
            <a:endParaRPr lang="en-US" sz="1100" dirty="0"/>
          </a:p>
        </p:txBody>
      </p:sp>
      <p:sp>
        <p:nvSpPr>
          <p:cNvPr id="6" name="Text 3"/>
          <p:cNvSpPr txBox="1"/>
          <p:nvPr/>
        </p:nvSpPr>
        <p:spPr>
          <a:xfrm>
            <a:off x="7734975" y="4844425"/>
            <a:ext cx="1252800" cy="14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lnSpc>
                <a:spcPct val="115000"/>
              </a:lnSpc>
              <a:buNone/>
            </a:pPr>
            <a:r>
              <a:rPr lang="en-US" sz="8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800" dirty="0"/>
          </a:p>
        </p:txBody>
      </p:sp>
      <p:sp>
        <p:nvSpPr>
          <p:cNvPr id="7" name="Text 4"/>
          <p:cNvSpPr txBox="1"/>
          <p:nvPr/>
        </p:nvSpPr>
        <p:spPr>
          <a:xfrm>
            <a:off x="273800" y="276600"/>
            <a:ext cx="5794200" cy="546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2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Инженерно-техническое проектирование
</a:t>
            </a:r>
            <a:endParaRPr lang="en-US" sz="2200" dirty="0"/>
          </a:p>
        </p:txBody>
      </p:sp>
      <p:pic>
        <p:nvPicPr>
          <p:cNvPr id="8" name="Рисунок 7" descr="Изображение выглядит как Шрифт, логотип, Графика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C291A1A-24A6-5054-A11B-B737A51D3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0744" y="8024"/>
            <a:ext cx="1063257" cy="1063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225" y="1572556"/>
            <a:ext cx="3499800" cy="1968638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024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273800" y="276600"/>
            <a:ext cx="5976900" cy="682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2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Разработка прикладного программного обеспечения
</a:t>
            </a:r>
            <a:endParaRPr lang="en-US" sz="2200" dirty="0"/>
          </a:p>
        </p:txBody>
      </p:sp>
      <p:sp>
        <p:nvSpPr>
          <p:cNvPr id="6" name="Text 1"/>
          <p:cNvSpPr txBox="1"/>
          <p:nvPr/>
        </p:nvSpPr>
        <p:spPr>
          <a:xfrm>
            <a:off x="832000" y="1795050"/>
            <a:ext cx="2900700" cy="720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986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Пишем программы для ПЛК ведущих брендов — Siemens, Schneider, ОВЕН, Delta. Создаём интуитивные HMI-панели Weintek, Siemens и Delta для удобного управления производством.
</a:t>
            </a:r>
            <a:endParaRPr lang="en-US" sz="986" dirty="0"/>
          </a:p>
        </p:txBody>
      </p:sp>
      <p:sp>
        <p:nvSpPr>
          <p:cNvPr id="7" name="Text 2"/>
          <p:cNvSpPr txBox="1"/>
          <p:nvPr/>
        </p:nvSpPr>
        <p:spPr>
          <a:xfrm>
            <a:off x="7734975" y="4844425"/>
            <a:ext cx="1252800" cy="14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lnSpc>
                <a:spcPct val="115000"/>
              </a:lnSpc>
              <a:buNone/>
            </a:pPr>
            <a:r>
              <a:rPr lang="en-US" sz="8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800" dirty="0"/>
          </a:p>
        </p:txBody>
      </p:sp>
      <p:sp>
        <p:nvSpPr>
          <p:cNvPr id="8" name="Text 3"/>
          <p:cNvSpPr txBox="1"/>
          <p:nvPr/>
        </p:nvSpPr>
        <p:spPr>
          <a:xfrm>
            <a:off x="832000" y="2718021"/>
            <a:ext cx="2900700" cy="720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902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Проектируем SCADA-системы, обеспечивающие оптимизацию технологических процессов, удалённый контроль и значительное сокращение простоев оборудования, повышая эффективность.
</a:t>
            </a:r>
            <a:endParaRPr lang="en-US" sz="902" dirty="0"/>
          </a:p>
        </p:txBody>
      </p:sp>
      <p:pic>
        <p:nvPicPr>
          <p:cNvPr id="9" name="Рисунок 8" descr="Изображение выглядит как Шрифт, логотип, Графика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FF50DB9-A0EE-8B36-1E42-6DE1E7FF41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0744" y="8024"/>
            <a:ext cx="1063257" cy="1063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850" y="1262325"/>
            <a:ext cx="2958600" cy="1909799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6975" y="1262325"/>
            <a:ext cx="2958600" cy="1909799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7734975" y="4844425"/>
            <a:ext cx="1252800" cy="14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lnSpc>
                <a:spcPct val="115000"/>
              </a:lnSpc>
              <a:buNone/>
            </a:pPr>
            <a:r>
              <a:rPr lang="en-US" sz="8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800" dirty="0"/>
          </a:p>
        </p:txBody>
      </p:sp>
      <p:sp>
        <p:nvSpPr>
          <p:cNvPr id="7" name="Text 1"/>
          <p:cNvSpPr txBox="1"/>
          <p:nvPr/>
        </p:nvSpPr>
        <p:spPr>
          <a:xfrm>
            <a:off x="273800" y="276600"/>
            <a:ext cx="6778800" cy="546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2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Монтаж и внедрение электрооборудования
</a:t>
            </a:r>
            <a:endParaRPr lang="en-US" sz="2200" dirty="0"/>
          </a:p>
        </p:txBody>
      </p:sp>
      <p:sp>
        <p:nvSpPr>
          <p:cNvPr id="8" name="Text 2"/>
          <p:cNvSpPr txBox="1"/>
          <p:nvPr/>
        </p:nvSpPr>
        <p:spPr>
          <a:xfrm>
            <a:off x="1611650" y="3339275"/>
            <a:ext cx="2757000" cy="1241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072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Реализация комплексных АСУТП и АСУП систем
</a:t>
            </a:r>
            <a:r>
              <a:rPr lang="en-US" sz="84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Проектируем схемы, комплектуем оборудование и выполняем монтаж систем управления технологическими процессами и производством. Высококвалифицированные специалисты обеспечивают качественное подключение и настройку.
</a:t>
            </a:r>
            <a:endParaRPr lang="en-US" sz="1072" dirty="0"/>
          </a:p>
        </p:txBody>
      </p:sp>
      <p:sp>
        <p:nvSpPr>
          <p:cNvPr id="9" name="Text 3"/>
          <p:cNvSpPr txBox="1"/>
          <p:nvPr/>
        </p:nvSpPr>
        <p:spPr>
          <a:xfrm>
            <a:off x="4757775" y="3339275"/>
            <a:ext cx="2757000" cy="1241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072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Гарантированная сдача объектов в эксплуатацию
</a:t>
            </a:r>
            <a:r>
              <a:rPr lang="en-US" sz="84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Проводим пусконаладку и тестирование, удостоверяясь в исправной работе систем АСКУЭ и АРМ. Предоставляем комплексные услуги с документальным подтверждением и профессиональной сертификацией.
</a:t>
            </a:r>
            <a:endParaRPr lang="en-US" sz="1072" dirty="0"/>
          </a:p>
        </p:txBody>
      </p:sp>
      <p:pic>
        <p:nvPicPr>
          <p:cNvPr id="10" name="Рисунок 9" descr="Изображение выглядит как Шрифт, логотип, Графика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3008EF8-8C58-AAB2-CAD1-1AF7751E02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0744" y="8024"/>
            <a:ext cx="1063257" cy="1063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650" y="1576909"/>
            <a:ext cx="4389600" cy="180748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273800" y="276600"/>
            <a:ext cx="5109600" cy="682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2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Технологии и оборудование ООО «КР-Тех»
</a:t>
            </a:r>
            <a:endParaRPr lang="en-US" sz="2200" dirty="0"/>
          </a:p>
        </p:txBody>
      </p:sp>
      <p:sp>
        <p:nvSpPr>
          <p:cNvPr id="5" name="Text 1"/>
          <p:cNvSpPr txBox="1"/>
          <p:nvPr/>
        </p:nvSpPr>
        <p:spPr>
          <a:xfrm>
            <a:off x="7734975" y="4844425"/>
            <a:ext cx="1252800" cy="14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lnSpc>
                <a:spcPct val="115000"/>
              </a:lnSpc>
              <a:buNone/>
            </a:pPr>
            <a:r>
              <a:rPr lang="en-US" sz="8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800" dirty="0"/>
          </a:p>
        </p:txBody>
      </p:sp>
      <p:sp>
        <p:nvSpPr>
          <p:cNvPr id="6" name="Text 2"/>
          <p:cNvSpPr txBox="1"/>
          <p:nvPr/>
        </p:nvSpPr>
        <p:spPr>
          <a:xfrm>
            <a:off x="273800" y="1571450"/>
            <a:ext cx="3431700" cy="7842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Используем современное оборудование PLC и HMI, измерительные приборы и силовые компоненты для комплексных решений в промышленной автоматизации.
</a:t>
            </a:r>
            <a:endParaRPr lang="en-US" sz="1000" dirty="0"/>
          </a:p>
        </p:txBody>
      </p:sp>
      <p:sp>
        <p:nvSpPr>
          <p:cNvPr id="7" name="Text 3"/>
          <p:cNvSpPr txBox="1"/>
          <p:nvPr/>
        </p:nvSpPr>
        <p:spPr>
          <a:xfrm>
            <a:off x="273800" y="2605649"/>
            <a:ext cx="3431700" cy="784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Использование передовых контроллеров и приборов обеспечивает высокую надёжность и функциональность систем.
</a:t>
            </a:r>
            <a:endParaRPr lang="en-US" sz="1000" dirty="0"/>
          </a:p>
        </p:txBody>
      </p:sp>
      <p:sp>
        <p:nvSpPr>
          <p:cNvPr id="8" name="Text 4"/>
          <p:cNvSpPr txBox="1"/>
          <p:nvPr/>
        </p:nvSpPr>
        <p:spPr>
          <a:xfrm>
            <a:off x="5133275" y="3649575"/>
            <a:ext cx="3736800" cy="29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lnSpc>
                <a:spcPct val="115000"/>
              </a:lnSpc>
              <a:buNone/>
            </a:pPr>
            <a:r>
              <a:rPr lang="en-US" sz="7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Внутренняя техническая документация ООО «КР-Тех»
</a:t>
            </a:r>
            <a:endParaRPr lang="en-US" sz="700" dirty="0"/>
          </a:p>
        </p:txBody>
      </p:sp>
      <p:pic>
        <p:nvPicPr>
          <p:cNvPr id="9" name="Рисунок 8" descr="Изображение выглядит как Шрифт, логотип, Графика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B624087-D919-E6BD-AA6E-53BCE70680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0744" y="8024"/>
            <a:ext cx="1063257" cy="1063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273800" y="1250978"/>
            <a:ext cx="3273600" cy="1010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Богатый опыт реализации проектов в различных отраслях промышленности гарантирует адаптивность и профессионализм в любых условиях.
</a:t>
            </a:r>
            <a:endParaRPr lang="en-US" sz="1000" dirty="0"/>
          </a:p>
        </p:txBody>
      </p:sp>
      <p:sp>
        <p:nvSpPr>
          <p:cNvPr id="4" name="Text 1"/>
          <p:cNvSpPr txBox="1"/>
          <p:nvPr/>
        </p:nvSpPr>
        <p:spPr>
          <a:xfrm>
            <a:off x="7734975" y="4844425"/>
            <a:ext cx="1252800" cy="14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lnSpc>
                <a:spcPct val="115000"/>
              </a:lnSpc>
              <a:buNone/>
            </a:pPr>
            <a:r>
              <a:rPr lang="en-US" sz="8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</a:t>
            </a:r>
            <a:endParaRPr lang="en-US" sz="800" dirty="0"/>
          </a:p>
        </p:txBody>
      </p:sp>
      <p:sp>
        <p:nvSpPr>
          <p:cNvPr id="5" name="Text 2"/>
          <p:cNvSpPr txBox="1"/>
          <p:nvPr/>
        </p:nvSpPr>
        <p:spPr>
          <a:xfrm>
            <a:off x="273800" y="276600"/>
            <a:ext cx="5747100" cy="546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2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Преимущества сотрудничества с ООО «КР-Тех»
</a:t>
            </a:r>
            <a:endParaRPr lang="en-US" sz="2200" dirty="0"/>
          </a:p>
        </p:txBody>
      </p:sp>
      <p:sp>
        <p:nvSpPr>
          <p:cNvPr id="6" name="Text 3"/>
          <p:cNvSpPr txBox="1"/>
          <p:nvPr/>
        </p:nvSpPr>
        <p:spPr>
          <a:xfrm>
            <a:off x="273800" y="2505856"/>
            <a:ext cx="3273600" cy="1010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Предоставляется гарантия до 12 месяцев на все виды работ и поставленное оборудование для уверенности клиентов.
</a:t>
            </a:r>
            <a:endParaRPr lang="en-US" sz="1000" dirty="0"/>
          </a:p>
        </p:txBody>
      </p:sp>
      <p:sp>
        <p:nvSpPr>
          <p:cNvPr id="7" name="Text 4"/>
          <p:cNvSpPr txBox="1"/>
          <p:nvPr/>
        </p:nvSpPr>
        <p:spPr>
          <a:xfrm>
            <a:off x="4399709" y="1250978"/>
            <a:ext cx="3273600" cy="1010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Сертифицированные специалисты с глубокими знаниями обеспечивают высокое качество работ и техническую поддержку на каждом этапе.
</a:t>
            </a:r>
            <a:endParaRPr lang="en-US" sz="1000" dirty="0"/>
          </a:p>
        </p:txBody>
      </p:sp>
      <p:sp>
        <p:nvSpPr>
          <p:cNvPr id="8" name="Text 5"/>
          <p:cNvSpPr txBox="1"/>
          <p:nvPr/>
        </p:nvSpPr>
        <p:spPr>
          <a:xfrm>
            <a:off x="4399709" y="2505856"/>
            <a:ext cx="3273600" cy="1010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Комплексный подход «под ключ» от разработки до сопровождения позволяет обеспечить прозрачные сроки и фиксированный бюджет проектов.
</a:t>
            </a:r>
            <a:endParaRPr lang="en-US" sz="1000" dirty="0"/>
          </a:p>
        </p:txBody>
      </p:sp>
      <p:pic>
        <p:nvPicPr>
          <p:cNvPr id="9" name="Рисунок 8" descr="Изображение выглядит как Шрифт, логотип, Графика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C52EA4F-2D5E-CDEF-7864-7805D33CA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0744" y="8024"/>
            <a:ext cx="1063257" cy="1063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6350" y="1520697"/>
            <a:ext cx="3777000" cy="2305256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273800" y="276600"/>
            <a:ext cx="5018400" cy="562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189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Влияние внедрения проектов ООО «КР-Тех» на эффективность
</a:t>
            </a:r>
            <a:endParaRPr lang="en-US" sz="2189" dirty="0"/>
          </a:p>
        </p:txBody>
      </p:sp>
      <p:sp>
        <p:nvSpPr>
          <p:cNvPr id="5" name="Text 1"/>
          <p:cNvSpPr txBox="1"/>
          <p:nvPr/>
        </p:nvSpPr>
        <p:spPr>
          <a:xfrm>
            <a:off x="7734975" y="4844425"/>
            <a:ext cx="1252800" cy="14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lnSpc>
                <a:spcPct val="115000"/>
              </a:lnSpc>
              <a:buNone/>
            </a:pPr>
            <a:r>
              <a:rPr lang="en-US" sz="8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800" dirty="0"/>
          </a:p>
        </p:txBody>
      </p:sp>
      <p:sp>
        <p:nvSpPr>
          <p:cNvPr id="6" name="Text 2"/>
          <p:cNvSpPr txBox="1"/>
          <p:nvPr/>
        </p:nvSpPr>
        <p:spPr>
          <a:xfrm>
            <a:off x="2752525" y="4656025"/>
            <a:ext cx="3736800" cy="188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7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Данные внутренних отчётов ООО «КР-Тех», 2023
</a:t>
            </a:r>
            <a:endParaRPr lang="en-US" sz="700" dirty="0"/>
          </a:p>
        </p:txBody>
      </p:sp>
      <p:sp>
        <p:nvSpPr>
          <p:cNvPr id="7" name="Text 3"/>
          <p:cNvSpPr txBox="1"/>
          <p:nvPr/>
        </p:nvSpPr>
        <p:spPr>
          <a:xfrm>
            <a:off x="273800" y="1168050"/>
            <a:ext cx="2958300" cy="8025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Внедрение систем позволило достичь значительных улучшений в ключевых технических показателях производств клиентов.
</a:t>
            </a:r>
            <a:endParaRPr lang="en-US" sz="1000" dirty="0"/>
          </a:p>
        </p:txBody>
      </p:sp>
      <p:sp>
        <p:nvSpPr>
          <p:cNvPr id="8" name="Text 4"/>
          <p:cNvSpPr txBox="1"/>
          <p:nvPr/>
        </p:nvSpPr>
        <p:spPr>
          <a:xfrm>
            <a:off x="273800" y="2226251"/>
            <a:ext cx="2958300" cy="802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Комплексные решения способствуют устойчивому росту производительности и снижению затрат, повышая общую эффективность предприятия.
</a:t>
            </a:r>
            <a:endParaRPr lang="en-US" sz="1000" dirty="0"/>
          </a:p>
        </p:txBody>
      </p:sp>
      <p:pic>
        <p:nvPicPr>
          <p:cNvPr id="9" name="Рисунок 8" descr="Изображение выглядит как Шрифт, логотип, Графика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E46CA86-EC8A-AF91-66AB-7A6053E42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0744" y="8024"/>
            <a:ext cx="1063257" cy="1063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032" y="1225025"/>
            <a:ext cx="8594035" cy="26553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273800" y="276600"/>
            <a:ext cx="6223200" cy="429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876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Процесс начала сотрудничества с ООО «КР-Тех»
</a:t>
            </a:r>
            <a:endParaRPr lang="en-US" sz="1876" dirty="0"/>
          </a:p>
        </p:txBody>
      </p:sp>
      <p:sp>
        <p:nvSpPr>
          <p:cNvPr id="5" name="Text 1"/>
          <p:cNvSpPr txBox="1"/>
          <p:nvPr/>
        </p:nvSpPr>
        <p:spPr>
          <a:xfrm>
            <a:off x="7734975" y="4844425"/>
            <a:ext cx="1252800" cy="14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lnSpc>
                <a:spcPct val="115000"/>
              </a:lnSpc>
              <a:buNone/>
            </a:pPr>
            <a:r>
              <a:rPr lang="en-US" sz="8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</a:t>
            </a:r>
            <a:endParaRPr lang="en-US" sz="800" dirty="0"/>
          </a:p>
        </p:txBody>
      </p:sp>
      <p:sp>
        <p:nvSpPr>
          <p:cNvPr id="6" name="Text 2"/>
          <p:cNvSpPr txBox="1"/>
          <p:nvPr/>
        </p:nvSpPr>
        <p:spPr>
          <a:xfrm>
            <a:off x="273800" y="779675"/>
            <a:ext cx="6223200" cy="286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000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Этапы работы и специальное предложение
</a:t>
            </a:r>
            <a:endParaRPr lang="en-US" sz="1000" dirty="0"/>
          </a:p>
        </p:txBody>
      </p:sp>
      <p:pic>
        <p:nvPicPr>
          <p:cNvPr id="7" name="Рисунок 6" descr="Изображение выглядит как Шрифт, логотип, Графика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38067EE-C7D1-F3DD-E63A-8A3021EF48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0744" y="8024"/>
            <a:ext cx="1063257" cy="1063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491</Words>
  <Application>Microsoft Office PowerPoint</Application>
  <PresentationFormat>Экран (16:9)</PresentationFormat>
  <Paragraphs>50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игорь донских</cp:lastModifiedBy>
  <cp:revision>2</cp:revision>
  <dcterms:created xsi:type="dcterms:W3CDTF">2026-01-21T08:00:27Z</dcterms:created>
  <dcterms:modified xsi:type="dcterms:W3CDTF">2026-01-21T08:05:23Z</dcterms:modified>
</cp:coreProperties>
</file>